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57" r:id="rId10"/>
    <p:sldId id="263" r:id="rId11"/>
    <p:sldId id="264" r:id="rId12"/>
    <p:sldId id="265" r:id="rId13"/>
    <p:sldId id="266" r:id="rId14"/>
    <p:sldId id="267" r:id="rId15"/>
    <p:sldId id="268" r:id="rId16"/>
    <p:sldId id="269" r:id="rId17"/>
    <p:sldId id="270" r:id="rId18"/>
    <p:sldId id="271" r:id="rId19"/>
    <p:sldId id="272" r:id="rId20"/>
    <p:sldId id="273" r:id="rId21"/>
    <p:sldId id="278" r:id="rId22"/>
    <p:sldId id="279" r:id="rId23"/>
    <p:sldId id="274" r:id="rId24"/>
    <p:sldId id="275" r:id="rId25"/>
    <p:sldId id="276" r:id="rId26"/>
    <p:sldId id="277"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572" y="-3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33CF5FD9-767C-4AB9-A905-015763D415FB}" type="datetimeFigureOut">
              <a:rPr lang="ms-MY" smtClean="0"/>
              <a:pPr/>
              <a:t>09/01/2014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B8CC1A4-4D23-4694-81ED-85FF9CEE894F}" type="slidenum">
              <a:rPr lang="ms-MY" smtClean="0"/>
              <a:pPr/>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3CF5FD9-767C-4AB9-A905-015763D415FB}" type="datetimeFigureOut">
              <a:rPr lang="ms-MY" smtClean="0"/>
              <a:pPr/>
              <a:t>09/01/2014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B8CC1A4-4D23-4694-81ED-85FF9CEE894F}" type="slidenum">
              <a:rPr lang="ms-MY" smtClean="0"/>
              <a:pPr/>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3CF5FD9-767C-4AB9-A905-015763D415FB}" type="datetimeFigureOut">
              <a:rPr lang="ms-MY" smtClean="0"/>
              <a:pPr/>
              <a:t>09/01/2014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B8CC1A4-4D23-4694-81ED-85FF9CEE894F}" type="slidenum">
              <a:rPr lang="ms-MY" smtClean="0"/>
              <a:pPr/>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1/9/2014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1/9/2014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1/9/2014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3CF5FD9-767C-4AB9-A905-015763D415FB}" type="datetimeFigureOut">
              <a:rPr lang="ms-MY" smtClean="0"/>
              <a:pPr/>
              <a:t>09/01/2014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B8CC1A4-4D23-4694-81ED-85FF9CEE894F}" type="slidenum">
              <a:rPr lang="ms-MY" smtClean="0"/>
              <a:pPr/>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1/9/2014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1/9/2014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1/9/2014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CF5FD9-767C-4AB9-A905-015763D415FB}" type="datetimeFigureOut">
              <a:rPr lang="ms-MY" smtClean="0"/>
              <a:pPr/>
              <a:t>09/01/2014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B8CC1A4-4D23-4694-81ED-85FF9CEE894F}" type="slidenum">
              <a:rPr lang="ms-MY" smtClean="0"/>
              <a:pPr/>
              <a:t>‹#›</a:t>
            </a:fld>
            <a:endParaRPr lang="ms-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solidFill>
                  <a:prstClr val="black">
                    <a:tint val="75000"/>
                  </a:prstClr>
                </a:solidFill>
              </a:rPr>
              <a:pPr/>
              <a:t>09/01/2014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2558756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solidFill>
                  <a:prstClr val="black">
                    <a:tint val="75000"/>
                  </a:prstClr>
                </a:solidFill>
              </a:rPr>
              <a:pPr/>
              <a:t>09/01/2014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9226506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D55FC5-1BCD-420F-978B-A3F7CF342F2F}" type="datetimeFigureOut">
              <a:rPr lang="ms-MY" smtClean="0">
                <a:solidFill>
                  <a:prstClr val="black">
                    <a:tint val="75000"/>
                  </a:prstClr>
                </a:solidFill>
              </a:rPr>
              <a:pPr/>
              <a:t>09/01/2014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2975421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AD55FC5-1BCD-420F-978B-A3F7CF342F2F}" type="datetimeFigureOut">
              <a:rPr lang="ms-MY" smtClean="0">
                <a:solidFill>
                  <a:prstClr val="black">
                    <a:tint val="75000"/>
                  </a:prstClr>
                </a:solidFill>
              </a:rPr>
              <a:pPr/>
              <a:t>09/01/2014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926538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AD55FC5-1BCD-420F-978B-A3F7CF342F2F}" type="datetimeFigureOut">
              <a:rPr lang="ms-MY" smtClean="0">
                <a:solidFill>
                  <a:prstClr val="black">
                    <a:tint val="75000"/>
                  </a:prstClr>
                </a:solidFill>
              </a:rPr>
              <a:pPr/>
              <a:t>09/01/2014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35253460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AD55FC5-1BCD-420F-978B-A3F7CF342F2F}" type="datetimeFigureOut">
              <a:rPr lang="ms-MY" smtClean="0">
                <a:solidFill>
                  <a:prstClr val="black">
                    <a:tint val="75000"/>
                  </a:prstClr>
                </a:solidFill>
              </a:rPr>
              <a:pPr/>
              <a:t>09/01/2014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1497164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33CF5FD9-767C-4AB9-A905-015763D415FB}" type="datetimeFigureOut">
              <a:rPr lang="ms-MY" smtClean="0"/>
              <a:pPr/>
              <a:t>09/01/2014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B8CC1A4-4D23-4694-81ED-85FF9CEE894F}" type="slidenum">
              <a:rPr lang="ms-MY" smtClean="0"/>
              <a:pPr/>
              <a:t>‹#›</a:t>
            </a:fld>
            <a:endParaRPr lang="ms-MY"/>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55FC5-1BCD-420F-978B-A3F7CF342F2F}" type="datetimeFigureOut">
              <a:rPr lang="ms-MY" smtClean="0">
                <a:solidFill>
                  <a:prstClr val="black">
                    <a:tint val="75000"/>
                  </a:prstClr>
                </a:solidFill>
              </a:rPr>
              <a:pPr/>
              <a:t>09/01/2014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1091760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55FC5-1BCD-420F-978B-A3F7CF342F2F}" type="datetimeFigureOut">
              <a:rPr lang="ms-MY" smtClean="0">
                <a:solidFill>
                  <a:prstClr val="black">
                    <a:tint val="75000"/>
                  </a:prstClr>
                </a:solidFill>
              </a:rPr>
              <a:pPr/>
              <a:t>09/01/2014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19617067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55FC5-1BCD-420F-978B-A3F7CF342F2F}" type="datetimeFigureOut">
              <a:rPr lang="ms-MY" smtClean="0">
                <a:solidFill>
                  <a:prstClr val="black">
                    <a:tint val="75000"/>
                  </a:prstClr>
                </a:solidFill>
              </a:rPr>
              <a:pPr/>
              <a:t>09/01/2014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3001484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solidFill>
                  <a:prstClr val="black">
                    <a:tint val="75000"/>
                  </a:prstClr>
                </a:solidFill>
              </a:rPr>
              <a:pPr/>
              <a:t>09/01/2014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2595698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solidFill>
                  <a:prstClr val="black">
                    <a:tint val="75000"/>
                  </a:prstClr>
                </a:solidFill>
              </a:rPr>
              <a:pPr/>
              <a:t>09/01/2014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128377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33CF5FD9-767C-4AB9-A905-015763D415FB}" type="datetimeFigureOut">
              <a:rPr lang="ms-MY" smtClean="0"/>
              <a:pPr/>
              <a:t>09/01/2014</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CB8CC1A4-4D23-4694-81ED-85FF9CEE894F}" type="slidenum">
              <a:rPr lang="ms-MY" smtClean="0"/>
              <a:pPr/>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33CF5FD9-767C-4AB9-A905-015763D415FB}" type="datetimeFigureOut">
              <a:rPr lang="ms-MY" smtClean="0"/>
              <a:pPr/>
              <a:t>09/01/2014</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CB8CC1A4-4D23-4694-81ED-85FF9CEE894F}" type="slidenum">
              <a:rPr lang="ms-MY" smtClean="0"/>
              <a:pPr/>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F5FD9-767C-4AB9-A905-015763D415FB}" type="datetimeFigureOut">
              <a:rPr lang="ms-MY" smtClean="0"/>
              <a:pPr/>
              <a:t>09/01/2014</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CB8CC1A4-4D23-4694-81ED-85FF9CEE894F}" type="slidenum">
              <a:rPr lang="ms-MY" smtClean="0"/>
              <a:pPr/>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F5FD9-767C-4AB9-A905-015763D415FB}" type="datetimeFigureOut">
              <a:rPr lang="ms-MY" smtClean="0"/>
              <a:pPr/>
              <a:t>09/01/2014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B8CC1A4-4D23-4694-81ED-85FF9CEE894F}" type="slidenum">
              <a:rPr lang="ms-MY" smtClean="0"/>
              <a:pPr/>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F5FD9-767C-4AB9-A905-015763D415FB}" type="datetimeFigureOut">
              <a:rPr lang="ms-MY" smtClean="0"/>
              <a:pPr/>
              <a:t>09/01/2014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B8CC1A4-4D23-4694-81ED-85FF9CEE894F}" type="slidenum">
              <a:rPr lang="ms-MY" smtClean="0"/>
              <a:pPr/>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F5FD9-767C-4AB9-A905-015763D415FB}" type="datetimeFigureOut">
              <a:rPr lang="ms-MY" smtClean="0"/>
              <a:pPr/>
              <a:t>09/01/2014</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CC1A4-4D23-4694-81ED-85FF9CEE894F}" type="slidenum">
              <a:rPr lang="ms-MY" smtClean="0"/>
              <a:pPr/>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1/9/2014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1/9/2014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55FC5-1BCD-420F-978B-A3F7CF342F2F}" type="datetimeFigureOut">
              <a:rPr lang="ms-MY" smtClean="0">
                <a:solidFill>
                  <a:prstClr val="black">
                    <a:tint val="75000"/>
                  </a:prstClr>
                </a:solidFill>
              </a:rPr>
              <a:pPr/>
              <a:t>09/01/2014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18095245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 y="332656"/>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Anfal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46</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7504" y="3897288"/>
            <a:ext cx="8915400" cy="2308324"/>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Taatlah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RasulNya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janganlah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berbantah-bantahan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kalau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tidak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nescaya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menjadi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lemah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semangat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hilang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kekuatan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sabarlah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menghadapi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Segala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kesukaran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cekal</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hati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Sesungguhnya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beserta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orang-orang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sabar</a:t>
            </a:r>
            <a:endPar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588964"/>
            <a:ext cx="9144000" cy="1754326"/>
          </a:xfrm>
          <a:prstGeom prst="rect">
            <a:avLst/>
          </a:prstGeom>
          <a:solidFill>
            <a:srgbClr val="002060">
              <a:alpha val="31000"/>
            </a:srgbClr>
          </a:solidFill>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وَأَطِيعُواْ اللهَ وَرَسُولَهُ وَلاَ تَنَازَعُواْ فَتَفْشَلُواْ وَتَذْهَبَ رِيحُكُمْ وَاصْبِرُواْ إِنَّ اللهَ مَعَ الصَّابِرِينَ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a:xfrm>
            <a:off x="395536" y="1340768"/>
            <a:ext cx="3208784" cy="591266"/>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Pertama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1403648" y="1844824"/>
            <a:ext cx="7315200" cy="869196"/>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saling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bantu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membantu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menghadapi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kesukaran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898324" y="2852936"/>
            <a:ext cx="7058052" cy="720080"/>
          </a:xfrm>
          <a:prstGeom prst="roundRect">
            <a:avLst>
              <a:gd name="adj" fmla="val 5972"/>
            </a:avLst>
          </a:prstGeom>
          <a:solidFill>
            <a:srgbClr val="C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Sabda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bermaksud</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216024" y="3429000"/>
            <a:ext cx="8820472" cy="3312368"/>
          </a:xfrm>
          <a:prstGeom prst="roundRect">
            <a:avLst>
              <a:gd name="adj" fmla="val 6561"/>
            </a:avLst>
          </a:prstGeom>
          <a:solidFill>
            <a:srgbClr val="00B050">
              <a:alpha val="35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Sesiapa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melepaskan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kesukaran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seorang</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mukmin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didunia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nescaya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melepaskan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kesukarannya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kiamat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sesiapa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mempermudahkan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seseorang</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beriman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nescaya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mempermudahkan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didunia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akhirat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sesiapa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menutupkan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keaiban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seseorang</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nescaya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menutupkan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keaibannya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akhirat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Dan Allah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menolong</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hambanya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selama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hambanya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itu</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usaha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menolong</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saudaranya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ectangle 6"/>
          <p:cNvSpPr/>
          <p:nvPr/>
        </p:nvSpPr>
        <p:spPr>
          <a:xfrm>
            <a:off x="228600" y="325105"/>
            <a:ext cx="8610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memelihara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perhubungan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persaudaraan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a:xfrm>
            <a:off x="395536" y="1973638"/>
            <a:ext cx="3208784" cy="80729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Kedua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971600" y="2703820"/>
            <a:ext cx="7956376" cy="1229236"/>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Elak</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mengkhianati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mencaci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menghina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membohongi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sesama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ectangle 4"/>
          <p:cNvSpPr/>
          <p:nvPr/>
        </p:nvSpPr>
        <p:spPr>
          <a:xfrm>
            <a:off x="228600" y="320005"/>
            <a:ext cx="8610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memelihara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perhubungan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persaudaraan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a:xfrm>
            <a:off x="1219200" y="2576304"/>
            <a:ext cx="7601272" cy="1212736"/>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Musuh-musuh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mengintai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peluang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menghuru-harakan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228600" y="260648"/>
            <a:ext cx="8610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Bersama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memelihara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keamanan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ketenteraman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dikecapi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Curved Down Arrow 4"/>
          <p:cNvSpPr/>
          <p:nvPr/>
        </p:nvSpPr>
        <p:spPr>
          <a:xfrm rot="17662946" flipH="1">
            <a:off x="26717" y="1966094"/>
            <a:ext cx="1640956" cy="1213395"/>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457200" y="1634530"/>
            <a:ext cx="7571184" cy="869196"/>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Hindari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perpecahan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diantara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1214414" y="3920704"/>
            <a:ext cx="7606058" cy="116448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Keamanan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dikecapi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nilai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ganti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a:xfrm>
            <a:off x="1219200" y="2648312"/>
            <a:ext cx="7673280" cy="1212736"/>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Semoga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semua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dicucuri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rahmatNya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228600" y="529516"/>
            <a:ext cx="86106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Merenungi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keadaan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Curved Down Arrow 4"/>
          <p:cNvSpPr/>
          <p:nvPr/>
        </p:nvSpPr>
        <p:spPr>
          <a:xfrm rot="17662946" flipH="1">
            <a:off x="31952" y="2178744"/>
            <a:ext cx="1640956" cy="1224890"/>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457200" y="1850554"/>
            <a:ext cx="7315200" cy="869196"/>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Memohon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perlindungan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kancah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pergolakan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 y="368424"/>
            <a:ext cx="914400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Ali-</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Imran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103</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822172"/>
            <a:ext cx="9144000" cy="3046988"/>
          </a:xfrm>
          <a:prstGeom prst="rect">
            <a:avLst/>
          </a:prstGeom>
          <a:solidFill>
            <a:schemeClr val="tx2">
              <a:alpha val="24000"/>
            </a:schemeClr>
          </a:solidFill>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وَاعْتَصِمُواْ بِحَبْلِ اللهِ جَمِيعًا وَلاَ تَفَرَّقُواْ وَاذْكُرُواْ نِعْمَةَ اللهِ عَلَيْكُمْ إِذْ كُنتُمْ أَعْدَاء فَأَلَّفَ بَيْنَ قُلُوبِكُمْ فَأَصْبَحْتُم بِنِعْمَتِهِ إِخْوَانًا وَكُنتُمْ عَلَىَ شَفَا حُفْرَةٍ مِّنَ النَّارِ فَأَنقَذَكُم مِّنْهَا كَذَلِكَ يُبَيِّنُ اللهُ لَكُمْ آيَاتِهِ لَعَلَّكُمْ تَهْتَدُونَ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 y="542285"/>
            <a:ext cx="9144000" cy="523220"/>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Maksudnya</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21096" y="1406381"/>
            <a:ext cx="8915400" cy="5262979"/>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berpegang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teguhlah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tali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ugama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bercerai-berai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kenanglah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bermusuh-musuhan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semasa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jahiliyah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dahulu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menyatukan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sehingga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bersatu-padu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bersaudara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dahulu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tepi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jurang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disebabkan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kekufuran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semasa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jahiliyah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selamatkan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disebabkan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Demikianlah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menjelaskan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ayat-ayat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keteranganNya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petunjuk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hidayahNya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568981"/>
            <a:ext cx="9144000" cy="4524315"/>
          </a:xfrm>
          <a:prstGeom prst="rect">
            <a:avLst/>
          </a:prstGeom>
          <a:solidFill>
            <a:srgbClr val="00B0F0">
              <a:alpha val="16000"/>
            </a:srgb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kumimoji="0" lang="en-MY" sz="48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228600" y="273581"/>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930127"/>
            <a:ext cx="9144000" cy="2400657"/>
          </a:xfrm>
          <a:prstGeom prst="rect">
            <a:avLst/>
          </a:prstGeom>
          <a:solidFill>
            <a:srgbClr val="002060">
              <a:alpha val="36000"/>
            </a:srgbClr>
          </a:solidFill>
        </p:spPr>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285720" y="4769857"/>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548491"/>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95536" y="518282"/>
            <a:ext cx="8371656"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875604"/>
            <a:ext cx="9144000" cy="2215991"/>
          </a:xfrm>
          <a:prstGeom prst="rect">
            <a:avLst/>
          </a:prstGeom>
          <a:solidFill>
            <a:srgbClr val="002060">
              <a:alpha val="22000"/>
            </a:srgb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428596" y="4286706"/>
            <a:ext cx="8572528" cy="1446550"/>
          </a:xfrm>
          <a:prstGeom prst="rect">
            <a:avLst/>
          </a:prstGeom>
          <a:noFill/>
          <a:ln w="57150">
            <a:noFill/>
          </a:ln>
        </p:spPr>
        <p:txBody>
          <a:bodyPr wrap="square">
            <a:spAutoFit/>
          </a:bodyPr>
          <a:lstStyle/>
          <a:p>
            <a:pPr algn="ctr">
              <a:defRPr/>
            </a:pP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660153"/>
            <a:ext cx="9144000" cy="1754326"/>
          </a:xfrm>
          <a:prstGeom prst="rect">
            <a:avLst/>
          </a:prstGeom>
          <a:solidFill>
            <a:srgbClr val="002060">
              <a:alpha val="20000"/>
            </a:srgb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a:t>
            </a: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سَيِّدَنَا مُحَمَّدًا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عَبْدُهُ وَرَسُوْلُهُ </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454472"/>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3990543"/>
            <a:ext cx="8643998" cy="2246769"/>
          </a:xfrm>
          <a:prstGeom prst="rect">
            <a:avLst/>
          </a:prstGeom>
          <a:noFill/>
          <a:ln w="12700">
            <a:noFill/>
          </a:ln>
        </p:spPr>
        <p:txBody>
          <a:bodyPr wrap="square">
            <a:spAutoFit/>
          </a:bodyPr>
          <a:lstStyle/>
          <a:p>
            <a:pPr algn="ctr">
              <a:defRPr/>
            </a:pP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735068"/>
            <a:ext cx="9144000" cy="1754326"/>
          </a:xfrm>
          <a:prstGeom prst="rect">
            <a:avLst/>
          </a:prstGeom>
          <a:solidFill>
            <a:srgbClr val="002060">
              <a:alpha val="25000"/>
            </a:srgb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عَلَى سَيِّدَنَا مُحَمَّدٍ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وَأَصْحَابِهِ أَجْمَعِينَ.</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28596" y="3887177"/>
            <a:ext cx="8286808" cy="2062103"/>
          </a:xfrm>
          <a:prstGeom prst="rect">
            <a:avLst/>
          </a:prstGeom>
          <a:noFill/>
          <a:ln w="57150">
            <a:noFill/>
          </a:ln>
        </p:spPr>
        <p:txBody>
          <a:bodyPr wrap="square">
            <a:spAutoFit/>
          </a:bodyPr>
          <a:lstStyle/>
          <a:p>
            <a:pPr algn="ctr">
              <a:defRPr/>
            </a:pP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251520" y="331239"/>
            <a:ext cx="8678198"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04810" y="470937"/>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34891"/>
            <a:ext cx="9144000" cy="1754326"/>
          </a:xfrm>
          <a:prstGeom prst="rect">
            <a:avLst/>
          </a:prstGeom>
          <a:solidFill>
            <a:schemeClr val="tx2">
              <a:alpha val="15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وَإِيَّايَ بِتَقْوَى اللهِ،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فَازَ الْمُتَّقُوْنَ</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343632"/>
            <a:ext cx="9144000" cy="2677656"/>
          </a:xfrm>
          <a:prstGeom prst="rect">
            <a:avLst/>
          </a:prstGeom>
          <a:noFill/>
          <a:ln w="9525">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kehadrat</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menjunjung</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titah</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berbahagialah</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orang-orang</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61914" y="1142984"/>
            <a:ext cx="8929686" cy="2832101"/>
          </a:xfrm>
          <a:prstGeom prst="rect">
            <a:avLst/>
          </a:prstGeom>
          <a:noFill/>
          <a:ln w="9525">
            <a:noFill/>
            <a:miter lim="800000"/>
            <a:headEnd/>
            <a:tailEnd/>
          </a:ln>
        </p:spPr>
      </p:pic>
      <p:sp>
        <p:nvSpPr>
          <p:cNvPr id="6" name="TextBox 5"/>
          <p:cNvSpPr txBox="1"/>
          <p:nvPr/>
        </p:nvSpPr>
        <p:spPr>
          <a:xfrm>
            <a:off x="5759740" y="3357562"/>
            <a:ext cx="3384260" cy="400110"/>
          </a:xfrm>
          <a:prstGeom prst="rect">
            <a:avLst/>
          </a:prstGeom>
          <a:noFill/>
        </p:spPr>
        <p:txBody>
          <a:bodyPr wrap="none">
            <a:spAutoFit/>
          </a:bodyPr>
          <a:lstStyle/>
          <a:p>
            <a:pPr algn="ctr">
              <a:defRPr/>
            </a:pP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121072"/>
            <a:ext cx="8929654" cy="2308324"/>
          </a:xfrm>
          <a:prstGeom prst="rect">
            <a:avLst/>
          </a:prstGeom>
          <a:no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8" name="TextBox 7"/>
          <p:cNvSpPr txBox="1"/>
          <p:nvPr/>
        </p:nvSpPr>
        <p:spPr>
          <a:xfrm>
            <a:off x="152400" y="152400"/>
            <a:ext cx="8610600" cy="892552"/>
          </a:xfrm>
          <a:prstGeom prst="rect">
            <a:avLst/>
          </a:prstGeom>
          <a:noFill/>
        </p:spPr>
        <p:txBody>
          <a:bodyPr wrap="square">
            <a:spAutoFit/>
          </a:bodyPr>
          <a:lstStyle/>
          <a:p>
            <a:pPr algn="ctr">
              <a:defRPr/>
            </a:pP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Marilah</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ucapkan</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selawat</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salam</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kepada</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Rasulullah</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s.a.w</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sebagaimana</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firman</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Allah …</a:t>
            </a:r>
            <a:endPar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8863043" cy="2914648"/>
          </a:xfrm>
          <a:prstGeom prst="rect">
            <a:avLst/>
          </a:prstGeom>
          <a:no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5" name="Rectangle 4"/>
          <p:cNvSpPr/>
          <p:nvPr/>
        </p:nvSpPr>
        <p:spPr>
          <a:xfrm>
            <a:off x="0" y="1406429"/>
            <a:ext cx="9144000" cy="2308324"/>
          </a:xfrm>
          <a:prstGeom prst="rect">
            <a:avLst/>
          </a:prstGeom>
          <a:no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14488"/>
            <a:ext cx="9144000" cy="1785104"/>
          </a:xfrm>
          <a:prstGeom prst="rect">
            <a:avLst/>
          </a:prstGeom>
          <a:no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لِلْمُسلِمِيْنَ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5" name="Rectangle 1"/>
          <p:cNvSpPr>
            <a:spLocks noChangeArrowheads="1"/>
          </p:cNvSpPr>
          <p:nvPr/>
        </p:nvSpPr>
        <p:spPr bwMode="auto">
          <a:xfrm>
            <a:off x="0" y="3557566"/>
            <a:ext cx="9144000" cy="3071834"/>
          </a:xfrm>
          <a:prstGeom prst="rect">
            <a:avLst/>
          </a:prstGeom>
          <a:no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625967"/>
            <a:ext cx="9144000" cy="2585323"/>
          </a:xfrm>
          <a:prstGeom prst="rect">
            <a:avLst/>
          </a:prstGeom>
          <a:solidFill>
            <a:srgbClr val="002060">
              <a:alpha val="38000"/>
            </a:srgb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الصَّادِقُ الْوَعْدُ الأَمِيْنُ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683568" y="478413"/>
            <a:ext cx="789010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349422"/>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setia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5" name="Text Box 60"/>
          <p:cNvSpPr txBox="1">
            <a:spLocks noChangeArrowheads="1"/>
          </p:cNvSpPr>
          <p:nvPr/>
        </p:nvSpPr>
        <p:spPr bwMode="auto">
          <a:xfrm>
            <a:off x="0" y="1196752"/>
            <a:ext cx="9144000" cy="5693866"/>
          </a:xfrm>
          <a:prstGeom prst="rect">
            <a:avLst/>
          </a:prstGeom>
          <a:noFill/>
          <a:ln w="9525">
            <a:noFill/>
            <a:miter lim="800000"/>
            <a:headEnd/>
            <a:tailEnd/>
          </a:ln>
          <a:effectLst>
            <a:prstShdw prst="shdw17" dist="17961" dir="2700000">
              <a:schemeClr val="bg2"/>
            </a:prstShdw>
          </a:effectLst>
        </p:spPr>
        <p:txBody>
          <a:bodyPr wrap="square">
            <a:spAutoFit/>
          </a:bodyPr>
          <a:lstStyle/>
          <a:p>
            <a:pPr>
              <a:defRPr/>
            </a:pPr>
            <a:r>
              <a:rPr lang="en-US" sz="2800" b="1" dirty="0" err="1">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2800" b="1" dirty="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Allah…</a:t>
            </a:r>
          </a:p>
          <a:p>
            <a:pPr>
              <a:defRPr/>
            </a:pP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Kurniakan</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negeri</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kami</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keamanan</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kemakmuran</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defRPr/>
            </a:pP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Jadikan</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pemimpin</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penguasa</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kami</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takut</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bertakwa</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kepadaMu</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mengharapkan</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keredhaanMu</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defRPr/>
            </a:pPr>
            <a:endPar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defRPr/>
            </a:pP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Allah… </a:t>
            </a:r>
          </a:p>
          <a:p>
            <a:pPr>
              <a:defRPr/>
            </a:pP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Berikanlah</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taufik</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pemimpin</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kami</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menempuh</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petunjukMu</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Jadikan</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sikap</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sesuai</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keredhaanMu</a:t>
            </a:r>
            <a:r>
              <a:rPr lang="en-US" sz="2800" b="1" dirty="0" smtClean="0">
                <a:ln w="1905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5" name="Text Box 60"/>
          <p:cNvSpPr txBox="1">
            <a:spLocks noChangeArrowheads="1"/>
          </p:cNvSpPr>
          <p:nvPr/>
        </p:nvSpPr>
        <p:spPr bwMode="auto">
          <a:xfrm>
            <a:off x="0" y="1196752"/>
            <a:ext cx="9144000" cy="3539430"/>
          </a:xfrm>
          <a:prstGeom prst="rect">
            <a:avLst/>
          </a:prstGeom>
          <a:noFill/>
          <a:ln w="9525">
            <a:noFill/>
            <a:miter lim="800000"/>
            <a:headEnd/>
            <a:tailEnd/>
          </a:ln>
          <a:effectLst>
            <a:prstShdw prst="shdw17" dist="17961" dir="2700000">
              <a:schemeClr val="bg2"/>
            </a:prstShdw>
          </a:effectLst>
        </p:spPr>
        <p:txBody>
          <a:bodyPr wrap="square">
            <a:spAutoFit/>
          </a:bodyPr>
          <a:lstStyle/>
          <a:p>
            <a:pPr>
              <a:defRPr/>
            </a:pPr>
            <a:r>
              <a:rPr lang="en-US" sz="28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8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Allah…</a:t>
            </a:r>
          </a:p>
          <a:p>
            <a:pPr>
              <a:defRPr/>
            </a:pP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Engkaulah</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Berkuasa</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bersyukur</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kehadratMu</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telah</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mengurniakan</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nikmat</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sehingga</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dapat</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meneruskan</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usaha</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kearah</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memperkukuhkan</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negeri</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Terengganu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Darul</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Iman</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negeri</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maju</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makmur</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sejahtera</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5" name="Text Box 60"/>
          <p:cNvSpPr txBox="1">
            <a:spLocks noChangeArrowheads="1"/>
          </p:cNvSpPr>
          <p:nvPr/>
        </p:nvSpPr>
        <p:spPr bwMode="auto">
          <a:xfrm>
            <a:off x="0" y="1196752"/>
            <a:ext cx="9144000" cy="4832092"/>
          </a:xfrm>
          <a:prstGeom prst="rect">
            <a:avLst/>
          </a:prstGeom>
          <a:noFill/>
          <a:ln w="9525">
            <a:noFill/>
            <a:miter lim="800000"/>
            <a:headEnd/>
            <a:tailEnd/>
          </a:ln>
          <a:effectLst>
            <a:prstShdw prst="shdw17" dist="17961" dir="2700000">
              <a:schemeClr val="bg2"/>
            </a:prstShdw>
          </a:effectLst>
        </p:spPr>
        <p:txBody>
          <a:bodyPr wrap="square">
            <a:spAutoFit/>
          </a:bodyPr>
          <a:lstStyle/>
          <a:p>
            <a:pPr>
              <a:defRPr/>
            </a:pPr>
            <a:r>
              <a:rPr lang="en-US" sz="2800" b="1" dirty="0" err="1">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800" b="1" dirty="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Allah…</a:t>
            </a:r>
          </a:p>
          <a:p>
            <a:pPr>
              <a:defRPr/>
            </a:pP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Tetapkanlah</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iman</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tingkatkanlah</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amal</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kukuhkanlah</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perpaduan</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murahkanlah</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rezeki</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kayakanlah</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dengan</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ilmu</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bermanfaat</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suburkanlah</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jiwa</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dengan</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budi</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pekerti</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pimpinlahkami</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kejalan</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redhai</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ujianmu</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berat</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seperti</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banjir</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besar</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kemarau</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panjang</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wabak</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penyakit</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persengketaan</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kemiskinan</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b="1" dirty="0" smtClean="0">
                <a:ln w="190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lain-lain.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419285"/>
            <a:ext cx="9144000" cy="4524315"/>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w="19050">
                  <a:solidFill>
                    <a:prstClr val="black"/>
                  </a:solidFill>
                </a:ln>
                <a:solidFill>
                  <a:prstClr val="white"/>
                </a:solidFill>
                <a:effectLst>
                  <a:glow rad="101600">
                    <a:prstClr val="black">
                      <a:alpha val="60000"/>
                    </a:prstClr>
                  </a:glow>
                </a:effectLst>
                <a:latin typeface="Arial Black" pitchFamily="34" charset="0"/>
              </a:rPr>
              <a:t>Ya</a:t>
            </a:r>
            <a:r>
              <a:rPr lang="en-US" sz="3200" b="1" dirty="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Allah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Muliakanlah</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Orang-orang</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Islam.</a:t>
            </a:r>
          </a:p>
          <a:p>
            <a:pPr algn="ctr">
              <a:defRPr/>
            </a:pP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Tolonglah</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Orang-orang</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himpunkanlah</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mereka</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di</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atas</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landasan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kebenaran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agama.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Hancurkanlah</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kekufuran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orang</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orang</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yang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syirik</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orang</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munafik</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juga</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musuh-musuhMu</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musuh-musuh</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agama.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428737"/>
            <a:ext cx="8572527" cy="4247317"/>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Orang-orang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endPar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152400" y="1214423"/>
            <a:ext cx="8915400" cy="4916731"/>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20000"/>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96863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496" y="1412776"/>
            <a:ext cx="9029760" cy="2585323"/>
          </a:xfrm>
          <a:prstGeom prst="rect">
            <a:avLst/>
          </a:prstGeom>
          <a:solidFill>
            <a:srgbClr val="002060">
              <a:alpha val="27000"/>
            </a:srgb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عَبْدِكَ وَرَسُوْلِكَ الْمَبْعُوْثِ رَحْمَةً لِلْعَالَمِيْنَ، وَعَلَى ءَالِهِ وَأَصْحَابِهِ وَمَنْ تَبِعَهُمْ بِإِحْسَانٍ إِلَى يَوْمِ الدِّيْنِ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67544" y="4005064"/>
            <a:ext cx="8286808" cy="2677656"/>
          </a:xfrm>
          <a:prstGeom prst="rect">
            <a:avLst/>
          </a:prstGeom>
          <a:noFill/>
          <a:ln w="57150">
            <a:noFill/>
          </a:ln>
        </p:spPr>
        <p:txBody>
          <a:bodyPr wrap="square">
            <a:spAutoFit/>
          </a:bodyPr>
          <a:lstStyle/>
          <a:p>
            <a:pPr algn="ctr" fontAlgn="auto">
              <a:spcBef>
                <a:spcPts val="0"/>
              </a:spcBef>
              <a:spcAft>
                <a:spcPts val="0"/>
              </a:spcAft>
              <a:defRPr/>
            </a:pP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diutuskan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sebagai</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untuk</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alam</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yang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mengikutnya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dalam</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kebenaran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303565"/>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87434" y="487848"/>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42844" y="1929606"/>
            <a:ext cx="8915400" cy="1015663"/>
          </a:xfrm>
          <a:prstGeom prst="rect">
            <a:avLst/>
          </a:prstGeom>
          <a:solidFill>
            <a:srgbClr val="002060">
              <a:alpha val="15000"/>
            </a:srgbClr>
          </a:solidFill>
        </p:spPr>
        <p:txBody>
          <a:bodyPr wrap="square">
            <a:spAutoFit/>
          </a:bodyPr>
          <a:lstStyle/>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وَأَطِيْعُوْهُ لَعَلَّكُمْ تُرْحَمُوْنَ.</a:t>
            </a:r>
            <a:endParaRPr lang="en-US" sz="6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845366"/>
            <a:ext cx="9144000" cy="2246769"/>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hamba-hamba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pastikan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jalan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benar</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boleh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membawa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syurga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85720" y="314653"/>
            <a:ext cx="8501122"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Ukhuwwah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Islamiyyah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ada</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tuntutan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648200" y="1988840"/>
            <a:ext cx="4343400" cy="1800200"/>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Merupakan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antara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langkah</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awal</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dilakukan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5" name="Elbow Connector 4"/>
          <p:cNvCxnSpPr/>
          <p:nvPr/>
        </p:nvCxnSpPr>
        <p:spPr>
          <a:xfrm>
            <a:off x="3581400" y="1905000"/>
            <a:ext cx="1371600" cy="381000"/>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304800" y="1524000"/>
            <a:ext cx="3810000" cy="2286000"/>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Membawa</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kekuatan</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a:t>
            </a:r>
            <a:endParaRPr lang="en-US" sz="28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7" name="Elbow Connector 6"/>
          <p:cNvCxnSpPr/>
          <p:nvPr/>
        </p:nvCxnSpPr>
        <p:spPr>
          <a:xfrm rot="5400000">
            <a:off x="7608115" y="3965355"/>
            <a:ext cx="1285884" cy="357190"/>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2500298" y="4857760"/>
            <a:ext cx="6224598" cy="1524000"/>
          </a:xfrm>
          <a:prstGeom prst="roundRect">
            <a:avLst>
              <a:gd name="adj" fmla="val 11364"/>
            </a:avLst>
          </a:prstGeom>
          <a:solidFill>
            <a:srgbClr val="FF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Membina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masjid</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tempat</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berjemaah</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pusat</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pembudayaan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0714" y="260648"/>
            <a:ext cx="9053286"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Tindakan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menjalinkan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perpaduan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semangat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pengorbanan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475656" y="3573016"/>
            <a:ext cx="6019800" cy="1676400"/>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ansar</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sanggup</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menawarkan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harta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teman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saudara-saudara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Muhajirin</a:t>
            </a:r>
            <a:endParaRPr lang="en-US" sz="48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ounded Rectangle 4"/>
          <p:cNvSpPr/>
          <p:nvPr/>
        </p:nvSpPr>
        <p:spPr>
          <a:xfrm>
            <a:off x="1066800" y="1587624"/>
            <a:ext cx="6005530" cy="1697360"/>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Mempersaudarakan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Muhajirin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Ansar</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475656" y="5401816"/>
            <a:ext cx="5791200" cy="1195536"/>
          </a:xfrm>
          <a:prstGeom prst="roundRect">
            <a:avLst>
              <a:gd name="adj" fmla="val 19735"/>
            </a:avLst>
          </a:prstGeom>
          <a:gradFill flip="none" rotWithShape="1">
            <a:gsLst>
              <a:gs pos="0">
                <a:srgbClr val="9900FF">
                  <a:shade val="30000"/>
                  <a:satMod val="115000"/>
                </a:srgbClr>
              </a:gs>
              <a:gs pos="50000">
                <a:srgbClr val="9900FF">
                  <a:shade val="67500"/>
                  <a:satMod val="115000"/>
                </a:srgbClr>
              </a:gs>
              <a:gs pos="100000">
                <a:srgbClr val="99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Muhajirin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mengambil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kesempatan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tawaran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Ansar</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ight Arrow 6"/>
          <p:cNvSpPr/>
          <p:nvPr/>
        </p:nvSpPr>
        <p:spPr>
          <a:xfrm rot="5400000">
            <a:off x="6465103" y="2180549"/>
            <a:ext cx="1785950" cy="1143000"/>
          </a:xfrm>
          <a:prstGeom prst="rightArrow">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rved Down Arrow 7"/>
          <p:cNvSpPr/>
          <p:nvPr/>
        </p:nvSpPr>
        <p:spPr>
          <a:xfrm rot="5136706" flipV="1">
            <a:off x="522782" y="1310398"/>
            <a:ext cx="1179517" cy="970652"/>
          </a:xfrm>
          <a:prstGeom prst="curvedDownArrow">
            <a:avLst>
              <a:gd name="adj1" fmla="val 25000"/>
              <a:gd name="adj2" fmla="val 62195"/>
              <a:gd name="adj3" fmla="val 25000"/>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Down Arrow 8"/>
          <p:cNvSpPr/>
          <p:nvPr/>
        </p:nvSpPr>
        <p:spPr>
          <a:xfrm rot="6619666">
            <a:off x="6541153" y="4823240"/>
            <a:ext cx="1713165" cy="821199"/>
          </a:xfrm>
          <a:prstGeom prst="curvedDownArrow">
            <a:avLst>
              <a:gd name="adj1" fmla="val 25000"/>
              <a:gd name="adj2" fmla="val 61808"/>
              <a:gd name="adj3" fmla="val 25000"/>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4896" y="325105"/>
            <a:ext cx="8991600"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Agama Islam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menyeru</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manusia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mentauhidkan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5-Point Star 3"/>
          <p:cNvSpPr/>
          <p:nvPr/>
        </p:nvSpPr>
        <p:spPr>
          <a:xfrm rot="2217314">
            <a:off x="7605962" y="2051101"/>
            <a:ext cx="1153975" cy="1066097"/>
          </a:xfrm>
          <a:prstGeom prst="star5">
            <a:avLst/>
          </a:prstGeom>
          <a:solidFill>
            <a:srgbClr val="FFFF00"/>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5" name="Rounded Rectangle 4"/>
          <p:cNvSpPr/>
          <p:nvPr/>
        </p:nvSpPr>
        <p:spPr>
          <a:xfrm>
            <a:off x="1619672" y="1412776"/>
            <a:ext cx="2376264" cy="648072"/>
          </a:xfrm>
          <a:prstGeom prst="roundRect">
            <a:avLst>
              <a:gd name="adj" fmla="val 1973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Allah</a:t>
            </a:r>
            <a:endPar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611560" y="3501008"/>
            <a:ext cx="8136904" cy="1584176"/>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Perbezaan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pendapat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ideologi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asam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garam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ditangani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penuh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beretika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beradab</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5076056" y="1556792"/>
            <a:ext cx="1296144" cy="1800200"/>
          </a:xfrm>
          <a:prstGeom prst="roundRect">
            <a:avLst>
              <a:gd name="adj" fmla="val 1514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5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en-US" sz="115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8" name="Elbow Connector 7"/>
          <p:cNvCxnSpPr/>
          <p:nvPr/>
        </p:nvCxnSpPr>
        <p:spPr>
          <a:xfrm>
            <a:off x="3851920" y="1844824"/>
            <a:ext cx="1512168" cy="864096"/>
          </a:xfrm>
          <a:prstGeom prst="bentConnector3">
            <a:avLst>
              <a:gd name="adj1" fmla="val 50000"/>
            </a:avLst>
          </a:prstGeom>
          <a:ln w="76200">
            <a:solidFill>
              <a:srgbClr val="FFC0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11560" y="5229200"/>
            <a:ext cx="8136904" cy="1368152"/>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Hindari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perpecahan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boleh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buruk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agama Islam</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Curved Down Arrow 9"/>
          <p:cNvSpPr/>
          <p:nvPr/>
        </p:nvSpPr>
        <p:spPr>
          <a:xfrm rot="5136706" flipV="1">
            <a:off x="-120230" y="4685403"/>
            <a:ext cx="1129468" cy="681737"/>
          </a:xfrm>
          <a:prstGeom prst="curvedDownArrow">
            <a:avLst>
              <a:gd name="adj1" fmla="val 25000"/>
              <a:gd name="adj2" fmla="val 62195"/>
              <a:gd name="adj3" fmla="val 25000"/>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p:cNvSpPr/>
          <p:nvPr/>
        </p:nvSpPr>
        <p:spPr>
          <a:xfrm>
            <a:off x="1619672" y="2132856"/>
            <a:ext cx="2448272" cy="648072"/>
          </a:xfrm>
          <a:prstGeom prst="roundRect">
            <a:avLst>
              <a:gd name="adj" fmla="val 1973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Kaabah</a:t>
            </a:r>
            <a:endPar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2" name="Rounded Rectangle 11"/>
          <p:cNvSpPr/>
          <p:nvPr/>
        </p:nvSpPr>
        <p:spPr>
          <a:xfrm>
            <a:off x="1619672" y="2780928"/>
            <a:ext cx="2520280" cy="648072"/>
          </a:xfrm>
          <a:prstGeom prst="roundRect">
            <a:avLst>
              <a:gd name="adj" fmla="val 1973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Al-Quran</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1305</Words>
  <Application>Microsoft Office PowerPoint</Application>
  <PresentationFormat>On-screen Show (4:3)</PresentationFormat>
  <Paragraphs>119</Paragraphs>
  <Slides>38</Slides>
  <Notes>0</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Office Theme</vt:lpstr>
      <vt:lpstr>4_Office Theme</vt:lpstr>
      <vt:lpstr>6_Office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Unknown User</cp:lastModifiedBy>
  <cp:revision>14</cp:revision>
  <dcterms:created xsi:type="dcterms:W3CDTF">2014-01-08T07:13:53Z</dcterms:created>
  <dcterms:modified xsi:type="dcterms:W3CDTF">2014-01-09T02:22:26Z</dcterms:modified>
</cp:coreProperties>
</file>